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9"/>
  </p:notesMasterIdLst>
  <p:sldIdLst>
    <p:sldId id="259" r:id="rId6"/>
    <p:sldId id="256" r:id="rId7"/>
    <p:sldId id="257" r:id="rId8"/>
    <p:sldId id="258" r:id="rId9"/>
    <p:sldId id="453" r:id="rId10"/>
    <p:sldId id="260" r:id="rId11"/>
    <p:sldId id="454" r:id="rId12"/>
    <p:sldId id="262" r:id="rId13"/>
    <p:sldId id="455" r:id="rId14"/>
    <p:sldId id="438" r:id="rId15"/>
    <p:sldId id="458" r:id="rId16"/>
    <p:sldId id="457" r:id="rId17"/>
    <p:sldId id="443" r:id="rId18"/>
    <p:sldId id="460" r:id="rId19"/>
    <p:sldId id="461" r:id="rId20"/>
    <p:sldId id="462" r:id="rId21"/>
    <p:sldId id="463" r:id="rId22"/>
    <p:sldId id="464" r:id="rId23"/>
    <p:sldId id="465" r:id="rId24"/>
    <p:sldId id="448" r:id="rId25"/>
    <p:sldId id="466" r:id="rId26"/>
    <p:sldId id="467" r:id="rId27"/>
    <p:sldId id="468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7DC9C-1B31-4BB7-D7D0-9D0A7DFA4324}" v="2" dt="2025-08-11T13:37:12.238"/>
    <p1510:client id="{3849ED2D-E5CF-5D79-3B55-1986EB2D10A5}" v="2" dt="2025-08-13T01:50:19.991"/>
    <p1510:client id="{A86167DD-F016-9247-6AF1-2ECDD1535DEB}" v="2" dt="2025-08-12T18:41:53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1DB69621-6159-9846-B78D-1EECE6941308}"/>
    <pc:docChg chg="delSld modSld">
      <pc:chgData name="SEBASTIAN MONTOYA VILLADA" userId="S::sebastianmontoya8118@correo.itm.edu.co::dffcc6c4-4ec2-40a3-ba2d-1adaa01cc26d" providerId="AD" clId="Web-{1DB69621-6159-9846-B78D-1EECE6941308}" dt="2025-02-19T05:35:04.265" v="16"/>
      <pc:docMkLst>
        <pc:docMk/>
      </pc:docMkLst>
      <pc:sldChg chg="del">
        <pc:chgData name="SEBASTIAN MONTOYA VILLADA" userId="S::sebastianmontoya8118@correo.itm.edu.co::dffcc6c4-4ec2-40a3-ba2d-1adaa01cc26d" providerId="AD" clId="Web-{1DB69621-6159-9846-B78D-1EECE6941308}" dt="2025-02-19T05:35:04.265" v="15"/>
        <pc:sldMkLst>
          <pc:docMk/>
          <pc:sldMk cId="1330089226" sldId="268"/>
        </pc:sldMkLst>
      </pc:sldChg>
      <pc:sldChg chg="del">
        <pc:chgData name="SEBASTIAN MONTOYA VILLADA" userId="S::sebastianmontoya8118@correo.itm.edu.co::dffcc6c4-4ec2-40a3-ba2d-1adaa01cc26d" providerId="AD" clId="Web-{1DB69621-6159-9846-B78D-1EECE6941308}" dt="2025-02-19T05:35:04.265" v="16"/>
        <pc:sldMkLst>
          <pc:docMk/>
          <pc:sldMk cId="2275564184" sldId="272"/>
        </pc:sldMkLst>
      </pc:sldChg>
      <pc:sldChg chg="modSp">
        <pc:chgData name="SEBASTIAN MONTOYA VILLADA" userId="S::sebastianmontoya8118@correo.itm.edu.co::dffcc6c4-4ec2-40a3-ba2d-1adaa01cc26d" providerId="AD" clId="Web-{1DB69621-6159-9846-B78D-1EECE6941308}" dt="2025-02-19T05:31:23.773" v="1" actId="20577"/>
        <pc:sldMkLst>
          <pc:docMk/>
          <pc:sldMk cId="2518797674" sldId="377"/>
        </pc:sldMkLst>
      </pc:sldChg>
      <pc:sldChg chg="modSp">
        <pc:chgData name="SEBASTIAN MONTOYA VILLADA" userId="S::sebastianmontoya8118@correo.itm.edu.co::dffcc6c4-4ec2-40a3-ba2d-1adaa01cc26d" providerId="AD" clId="Web-{1DB69621-6159-9846-B78D-1EECE6941308}" dt="2025-02-19T05:34:19.998" v="14" actId="20577"/>
        <pc:sldMkLst>
          <pc:docMk/>
          <pc:sldMk cId="2003068990" sldId="442"/>
        </pc:sldMkLst>
      </pc:sldChg>
    </pc:docChg>
  </pc:docChgLst>
  <pc:docChgLst>
    <pc:chgData name="SEBASTIAN MONTOYA VILLADA" userId="S::sebastianmontoya8118@correo.itm.edu.co::dffcc6c4-4ec2-40a3-ba2d-1adaa01cc26d" providerId="AD" clId="Web-{3849ED2D-E5CF-5D79-3B55-1986EB2D10A5}"/>
    <pc:docChg chg="modSld">
      <pc:chgData name="SEBASTIAN MONTOYA VILLADA" userId="S::sebastianmontoya8118@correo.itm.edu.co::dffcc6c4-4ec2-40a3-ba2d-1adaa01cc26d" providerId="AD" clId="Web-{3849ED2D-E5CF-5D79-3B55-1986EB2D10A5}" dt="2025-08-13T01:50:19.991" v="1"/>
      <pc:docMkLst>
        <pc:docMk/>
      </pc:docMkLst>
      <pc:sldChg chg="modSp">
        <pc:chgData name="SEBASTIAN MONTOYA VILLADA" userId="S::sebastianmontoya8118@correo.itm.edu.co::dffcc6c4-4ec2-40a3-ba2d-1adaa01cc26d" providerId="AD" clId="Web-{3849ED2D-E5CF-5D79-3B55-1986EB2D10A5}" dt="2025-08-13T01:50:19.991" v="1"/>
        <pc:sldMkLst>
          <pc:docMk/>
          <pc:sldMk cId="1539864614" sldId="451"/>
        </pc:sldMkLst>
        <pc:picChg chg="mod modCrop">
          <ac:chgData name="SEBASTIAN MONTOYA VILLADA" userId="S::sebastianmontoya8118@correo.itm.edu.co::dffcc6c4-4ec2-40a3-ba2d-1adaa01cc26d" providerId="AD" clId="Web-{3849ED2D-E5CF-5D79-3B55-1986EB2D10A5}" dt="2025-08-13T01:50:19.991" v="1"/>
          <ac:picMkLst>
            <pc:docMk/>
            <pc:sldMk cId="1539864614" sldId="451"/>
            <ac:picMk id="15" creationId="{D5FD6C97-C178-041E-0297-476E6D2317D5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150E3BE8-BB75-D5DE-1209-DEF785951C47}"/>
    <pc:docChg chg="modSld">
      <pc:chgData name="SEBASTIAN MONTOYA VILLADA" userId="S::sebastianmontoya8118@correo.itm.edu.co::dffcc6c4-4ec2-40a3-ba2d-1adaa01cc26d" providerId="AD" clId="Web-{150E3BE8-BB75-D5DE-1209-DEF785951C47}" dt="2025-02-18T21:28:12.435" v="9" actId="20577"/>
      <pc:docMkLst>
        <pc:docMk/>
      </pc:docMkLst>
      <pc:sldChg chg="modSp">
        <pc:chgData name="SEBASTIAN MONTOYA VILLADA" userId="S::sebastianmontoya8118@correo.itm.edu.co::dffcc6c4-4ec2-40a3-ba2d-1adaa01cc26d" providerId="AD" clId="Web-{150E3BE8-BB75-D5DE-1209-DEF785951C47}" dt="2025-02-18T21:28:12.435" v="9" actId="20577"/>
        <pc:sldMkLst>
          <pc:docMk/>
          <pc:sldMk cId="3635064447" sldId="441"/>
        </pc:sldMkLst>
      </pc:sldChg>
    </pc:docChg>
  </pc:docChgLst>
  <pc:docChgLst>
    <pc:chgData name="SEBASTIAN MONTOYA VILLADA" userId="S::sebastianmontoya8118@correo.itm.edu.co::dffcc6c4-4ec2-40a3-ba2d-1adaa01cc26d" providerId="AD" clId="Web-{820FDCCB-1769-6944-84AF-1224BA2BDA72}"/>
    <pc:docChg chg="addSld delSld modSld sldOrd">
      <pc:chgData name="SEBASTIAN MONTOYA VILLADA" userId="S::sebastianmontoya8118@correo.itm.edu.co::dffcc6c4-4ec2-40a3-ba2d-1adaa01cc26d" providerId="AD" clId="Web-{820FDCCB-1769-6944-84AF-1224BA2BDA72}" dt="2025-08-08T15:50:23.768" v="69" actId="1076"/>
      <pc:docMkLst>
        <pc:docMk/>
      </pc:docMkLst>
      <pc:sldChg chg="modSp">
        <pc:chgData name="SEBASTIAN MONTOYA VILLADA" userId="S::sebastianmontoya8118@correo.itm.edu.co::dffcc6c4-4ec2-40a3-ba2d-1adaa01cc26d" providerId="AD" clId="Web-{820FDCCB-1769-6944-84AF-1224BA2BDA72}" dt="2025-08-08T15:38:11.822" v="17" actId="20577"/>
        <pc:sldMkLst>
          <pc:docMk/>
          <pc:sldMk cId="1907299392" sldId="439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8:11.822" v="17" actId="20577"/>
          <ac:spMkLst>
            <pc:docMk/>
            <pc:sldMk cId="1907299392" sldId="439"/>
            <ac:spMk id="6" creationId="{F88D68B1-7A06-3447-DD2E-C1037F427E46}"/>
          </ac:spMkLst>
        </pc:spChg>
      </pc:sldChg>
      <pc:sldChg chg="modSp">
        <pc:chgData name="SEBASTIAN MONTOYA VILLADA" userId="S::sebastianmontoya8118@correo.itm.edu.co::dffcc6c4-4ec2-40a3-ba2d-1adaa01cc26d" providerId="AD" clId="Web-{820FDCCB-1769-6944-84AF-1224BA2BDA72}" dt="2025-08-08T15:38:38.588" v="24"/>
        <pc:sldMkLst>
          <pc:docMk/>
          <pc:sldMk cId="3283786179" sldId="440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8:38.588" v="24"/>
          <ac:spMkLst>
            <pc:docMk/>
            <pc:sldMk cId="3283786179" sldId="440"/>
            <ac:spMk id="5" creationId="{9AB486BC-1DC0-20DA-1BC9-1500F754E4F6}"/>
          </ac:spMkLst>
        </pc:spChg>
        <pc:spChg chg="mod">
          <ac:chgData name="SEBASTIAN MONTOYA VILLADA" userId="S::sebastianmontoya8118@correo.itm.edu.co::dffcc6c4-4ec2-40a3-ba2d-1adaa01cc26d" providerId="AD" clId="Web-{820FDCCB-1769-6944-84AF-1224BA2BDA72}" dt="2025-08-08T15:38:32.338" v="21" actId="20577"/>
          <ac:spMkLst>
            <pc:docMk/>
            <pc:sldMk cId="3283786179" sldId="440"/>
            <ac:spMk id="6" creationId="{4475B4E5-A24B-618B-2C30-70BB5EA6342D}"/>
          </ac:spMkLst>
        </pc:spChg>
      </pc:sldChg>
      <pc:sldChg chg="modSp">
        <pc:chgData name="SEBASTIAN MONTOYA VILLADA" userId="S::sebastianmontoya8118@correo.itm.edu.co::dffcc6c4-4ec2-40a3-ba2d-1adaa01cc26d" providerId="AD" clId="Web-{820FDCCB-1769-6944-84AF-1224BA2BDA72}" dt="2025-08-08T15:39:24.588" v="26" actId="20577"/>
        <pc:sldMkLst>
          <pc:docMk/>
          <pc:sldMk cId="3635064447" sldId="441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9:24.588" v="26" actId="20577"/>
          <ac:spMkLst>
            <pc:docMk/>
            <pc:sldMk cId="3635064447" sldId="441"/>
            <ac:spMk id="9" creationId="{0848DF0E-24BF-B0F9-4ECA-870589FED027}"/>
          </ac:spMkLst>
        </pc:spChg>
      </pc:sldChg>
      <pc:sldChg chg="addSp delSp modSp add replId delAnim">
        <pc:chgData name="SEBASTIAN MONTOYA VILLADA" userId="S::sebastianmontoya8118@correo.itm.edu.co::dffcc6c4-4ec2-40a3-ba2d-1adaa01cc26d" providerId="AD" clId="Web-{820FDCCB-1769-6944-84AF-1224BA2BDA72}" dt="2025-08-08T15:37:46.541" v="13" actId="14100"/>
        <pc:sldMkLst>
          <pc:docMk/>
          <pc:sldMk cId="1716229495" sldId="447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37:46.541" v="13" actId="14100"/>
          <ac:picMkLst>
            <pc:docMk/>
            <pc:sldMk cId="1716229495" sldId="447"/>
            <ac:picMk id="15" creationId="{D1491212-60B3-2296-49E2-2B965D856A20}"/>
          </ac:picMkLst>
        </pc:picChg>
      </pc:sldChg>
      <pc:sldChg chg="addSp delSp modSp add ord replId">
        <pc:chgData name="SEBASTIAN MONTOYA VILLADA" userId="S::sebastianmontoya8118@correo.itm.edu.co::dffcc6c4-4ec2-40a3-ba2d-1adaa01cc26d" providerId="AD" clId="Web-{820FDCCB-1769-6944-84AF-1224BA2BDA72}" dt="2025-08-08T15:41:57.424" v="37" actId="1076"/>
        <pc:sldMkLst>
          <pc:docMk/>
          <pc:sldMk cId="4279124201" sldId="448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41:57.424" v="37" actId="1076"/>
          <ac:picMkLst>
            <pc:docMk/>
            <pc:sldMk cId="4279124201" sldId="448"/>
            <ac:picMk id="13" creationId="{0BD19BD0-D18B-B24E-5CDE-61BD6F5440A0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820FDCCB-1769-6944-84AF-1224BA2BDA72}" dt="2025-08-08T15:44:07.089" v="47" actId="1076"/>
        <pc:sldMkLst>
          <pc:docMk/>
          <pc:sldMk cId="182063905" sldId="449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44:07.089" v="47" actId="1076"/>
          <ac:picMkLst>
            <pc:docMk/>
            <pc:sldMk cId="182063905" sldId="449"/>
            <ac:picMk id="14" creationId="{726E6AF5-AC86-D99E-6711-6899597A4083}"/>
          </ac:picMkLst>
        </pc:picChg>
      </pc:sldChg>
      <pc:sldChg chg="addSp delSp modSp add replId delAnim">
        <pc:chgData name="SEBASTIAN MONTOYA VILLADA" userId="S::sebastianmontoya8118@correo.itm.edu.co::dffcc6c4-4ec2-40a3-ba2d-1adaa01cc26d" providerId="AD" clId="Web-{820FDCCB-1769-6944-84AF-1224BA2BDA72}" dt="2025-08-08T15:50:23.768" v="69" actId="1076"/>
        <pc:sldMkLst>
          <pc:docMk/>
          <pc:sldMk cId="732775322" sldId="450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50:23.768" v="69" actId="1076"/>
          <ac:picMkLst>
            <pc:docMk/>
            <pc:sldMk cId="732775322" sldId="450"/>
            <ac:picMk id="16" creationId="{AE10A3FE-10B6-2CE4-1995-EB3BDBBD1F09}"/>
          </ac:picMkLst>
        </pc:picChg>
      </pc:sldChg>
      <pc:sldChg chg="add del replId">
        <pc:chgData name="SEBASTIAN MONTOYA VILLADA" userId="S::sebastianmontoya8118@correo.itm.edu.co::dffcc6c4-4ec2-40a3-ba2d-1adaa01cc26d" providerId="AD" clId="Web-{820FDCCB-1769-6944-84AF-1224BA2BDA72}" dt="2025-08-08T15:46:27.438" v="49"/>
        <pc:sldMkLst>
          <pc:docMk/>
          <pc:sldMk cId="2668090199" sldId="450"/>
        </pc:sldMkLst>
      </pc:sldChg>
      <pc:sldChg chg="add replId">
        <pc:chgData name="SEBASTIAN MONTOYA VILLADA" userId="S::sebastianmontoya8118@correo.itm.edu.co::dffcc6c4-4ec2-40a3-ba2d-1adaa01cc26d" providerId="AD" clId="Web-{820FDCCB-1769-6944-84AF-1224BA2BDA72}" dt="2025-08-08T15:50:08.143" v="63"/>
        <pc:sldMkLst>
          <pc:docMk/>
          <pc:sldMk cId="1539864614" sldId="451"/>
        </pc:sldMkLst>
      </pc:sldChg>
    </pc:docChg>
  </pc:docChgLst>
  <pc:docChgLst>
    <pc:chgData name="SEBASTIAN MONTOYA VILLADA" userId="S::sebastianmontoya8118@correo.itm.edu.co::dffcc6c4-4ec2-40a3-ba2d-1adaa01cc26d" providerId="AD" clId="Web-{C3BE4352-0A62-FF39-065C-2D72FD752785}"/>
    <pc:docChg chg="addSld delSld modSld sldOrd">
      <pc:chgData name="SEBASTIAN MONTOYA VILLADA" userId="S::sebastianmontoya8118@correo.itm.edu.co::dffcc6c4-4ec2-40a3-ba2d-1adaa01cc26d" providerId="AD" clId="Web-{C3BE4352-0A62-FF39-065C-2D72FD752785}" dt="2025-02-11T16:30:53.789" v="295" actId="20577"/>
      <pc:docMkLst>
        <pc:docMk/>
      </pc:docMkLst>
      <pc:sldChg chg="add">
        <pc:chgData name="SEBASTIAN MONTOYA VILLADA" userId="S::sebastianmontoya8118@correo.itm.edu.co::dffcc6c4-4ec2-40a3-ba2d-1adaa01cc26d" providerId="AD" clId="Web-{C3BE4352-0A62-FF39-065C-2D72FD752785}" dt="2025-02-11T14:41:14.355" v="17"/>
        <pc:sldMkLst>
          <pc:docMk/>
          <pc:sldMk cId="1330089226" sldId="268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1:08.480" v="16"/>
        <pc:sldMkLst>
          <pc:docMk/>
          <pc:sldMk cId="2275564184" sldId="272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39:31.306" v="11"/>
        <pc:sldMkLst>
          <pc:docMk/>
          <pc:sldMk cId="1370716920" sldId="322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0:31.026" v="12"/>
        <pc:sldMkLst>
          <pc:docMk/>
          <pc:sldMk cId="3937940889" sldId="340"/>
        </pc:sldMkLst>
      </pc:sldChg>
      <pc:sldChg chg="add ord">
        <pc:chgData name="SEBASTIAN MONTOYA VILLADA" userId="S::sebastianmontoya8118@correo.itm.edu.co::dffcc6c4-4ec2-40a3-ba2d-1adaa01cc26d" providerId="AD" clId="Web-{C3BE4352-0A62-FF39-065C-2D72FD752785}" dt="2025-02-11T16:17:08.648" v="87"/>
        <pc:sldMkLst>
          <pc:docMk/>
          <pc:sldMk cId="2259104353" sldId="343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0:52.573" v="15"/>
        <pc:sldMkLst>
          <pc:docMk/>
          <pc:sldMk cId="2655885335" sldId="344"/>
        </pc:sldMkLst>
      </pc:sldChg>
      <pc:sldChg chg="modSp add ord">
        <pc:chgData name="SEBASTIAN MONTOYA VILLADA" userId="S::sebastianmontoya8118@correo.itm.edu.co::dffcc6c4-4ec2-40a3-ba2d-1adaa01cc26d" providerId="AD" clId="Web-{C3BE4352-0A62-FF39-065C-2D72FD752785}" dt="2025-02-11T16:20:23.542" v="114" actId="20577"/>
        <pc:sldMkLst>
          <pc:docMk/>
          <pc:sldMk cId="3177290714" sldId="345"/>
        </pc:sldMkLst>
      </pc:sldChg>
      <pc:sldChg chg="modSp">
        <pc:chgData name="SEBASTIAN MONTOYA VILLADA" userId="S::sebastianmontoya8118@correo.itm.edu.co::dffcc6c4-4ec2-40a3-ba2d-1adaa01cc26d" providerId="AD" clId="Web-{C3BE4352-0A62-FF39-065C-2D72FD752785}" dt="2025-02-11T14:36:38.692" v="6" actId="20577"/>
        <pc:sldMkLst>
          <pc:docMk/>
          <pc:sldMk cId="2518797674" sldId="377"/>
        </pc:sldMkLst>
      </pc:sldChg>
      <pc:sldChg chg="addSp delSp modSp add ord replId">
        <pc:chgData name="SEBASTIAN MONTOYA VILLADA" userId="S::sebastianmontoya8118@correo.itm.edu.co::dffcc6c4-4ec2-40a3-ba2d-1adaa01cc26d" providerId="AD" clId="Web-{C3BE4352-0A62-FF39-065C-2D72FD752785}" dt="2025-02-11T14:39:14.352" v="10"/>
        <pc:sldMkLst>
          <pc:docMk/>
          <pc:sldMk cId="3460232717" sldId="433"/>
        </pc:sldMkLst>
      </pc:sldChg>
      <pc:sldChg chg="delSp modSp add ord replId">
        <pc:chgData name="SEBASTIAN MONTOYA VILLADA" userId="S::sebastianmontoya8118@correo.itm.edu.co::dffcc6c4-4ec2-40a3-ba2d-1adaa01cc26d" providerId="AD" clId="Web-{C3BE4352-0A62-FF39-065C-2D72FD752785}" dt="2025-02-11T16:13:13.174" v="41" actId="20577"/>
        <pc:sldMkLst>
          <pc:docMk/>
          <pc:sldMk cId="1698276857" sldId="434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13:59.300" v="55"/>
        <pc:sldMkLst>
          <pc:docMk/>
          <pc:sldMk cId="60128382" sldId="435"/>
        </pc:sldMkLst>
      </pc:sldChg>
      <pc:sldChg chg="addSp modSp add del replId">
        <pc:chgData name="SEBASTIAN MONTOYA VILLADA" userId="S::sebastianmontoya8118@correo.itm.edu.co::dffcc6c4-4ec2-40a3-ba2d-1adaa01cc26d" providerId="AD" clId="Web-{C3BE4352-0A62-FF39-065C-2D72FD752785}" dt="2025-02-11T16:17:36.258" v="94"/>
        <pc:sldMkLst>
          <pc:docMk/>
          <pc:sldMk cId="893849958" sldId="436"/>
        </pc:sldMkLst>
      </pc:sldChg>
      <pc:sldChg chg="addSp delSp modSp add del replId">
        <pc:chgData name="SEBASTIAN MONTOYA VILLADA" userId="S::sebastianmontoya8118@correo.itm.edu.co::dffcc6c4-4ec2-40a3-ba2d-1adaa01cc26d" providerId="AD" clId="Web-{C3BE4352-0A62-FF39-065C-2D72FD752785}" dt="2025-02-11T16:22:19.966" v="163"/>
        <pc:sldMkLst>
          <pc:docMk/>
          <pc:sldMk cId="2932899833" sldId="437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0:53.339" v="127" actId="20577"/>
        <pc:sldMkLst>
          <pc:docMk/>
          <pc:sldMk cId="361167788" sldId="438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7:07.753" v="223" actId="1076"/>
        <pc:sldMkLst>
          <pc:docMk/>
          <pc:sldMk cId="1907299392" sldId="439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8:51.880" v="264" actId="20577"/>
        <pc:sldMkLst>
          <pc:docMk/>
          <pc:sldMk cId="3283786179" sldId="440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30:53.789" v="295" actId="20577"/>
        <pc:sldMkLst>
          <pc:docMk/>
          <pc:sldMk cId="3635064447" sldId="441"/>
        </pc:sldMkLst>
      </pc:sldChg>
    </pc:docChg>
  </pc:docChgLst>
  <pc:docChgLst>
    <pc:chgData name="SEBASTIAN MONTOYA VILLADA" userId="dffcc6c4-4ec2-40a3-ba2d-1adaa01cc26d" providerId="ADAL" clId="{4E93F976-B3C3-4579-9C46-576982DE4D9A}"/>
    <pc:docChg chg="undo custSel addSld delSld modSld sldOrd">
      <pc:chgData name="SEBASTIAN MONTOYA VILLADA" userId="dffcc6c4-4ec2-40a3-ba2d-1adaa01cc26d" providerId="ADAL" clId="{4E93F976-B3C3-4579-9C46-576982DE4D9A}" dt="2025-02-18T21:14:59.354" v="567"/>
      <pc:docMkLst>
        <pc:docMk/>
      </pc:docMkLst>
      <pc:sldChg chg="del">
        <pc:chgData name="SEBASTIAN MONTOYA VILLADA" userId="dffcc6c4-4ec2-40a3-ba2d-1adaa01cc26d" providerId="ADAL" clId="{4E93F976-B3C3-4579-9C46-576982DE4D9A}" dt="2025-02-18T16:06:01.993" v="136" actId="47"/>
        <pc:sldMkLst>
          <pc:docMk/>
          <pc:sldMk cId="1370716920" sldId="322"/>
        </pc:sldMkLst>
      </pc:sldChg>
      <pc:sldChg chg="del">
        <pc:chgData name="SEBASTIAN MONTOYA VILLADA" userId="dffcc6c4-4ec2-40a3-ba2d-1adaa01cc26d" providerId="ADAL" clId="{4E93F976-B3C3-4579-9C46-576982DE4D9A}" dt="2025-02-18T16:37:46.216" v="432" actId="47"/>
        <pc:sldMkLst>
          <pc:docMk/>
          <pc:sldMk cId="3937940889" sldId="340"/>
        </pc:sldMkLst>
      </pc:sldChg>
      <pc:sldChg chg="addSp delSp modSp mod ord modAnim">
        <pc:chgData name="SEBASTIAN MONTOYA VILLADA" userId="dffcc6c4-4ec2-40a3-ba2d-1adaa01cc26d" providerId="ADAL" clId="{4E93F976-B3C3-4579-9C46-576982DE4D9A}" dt="2025-02-18T21:11:29.327" v="536"/>
        <pc:sldMkLst>
          <pc:docMk/>
          <pc:sldMk cId="2259104353" sldId="343"/>
        </pc:sldMkLst>
      </pc:sldChg>
      <pc:sldChg chg="del">
        <pc:chgData name="SEBASTIAN MONTOYA VILLADA" userId="dffcc6c4-4ec2-40a3-ba2d-1adaa01cc26d" providerId="ADAL" clId="{4E93F976-B3C3-4579-9C46-576982DE4D9A}" dt="2025-02-18T16:37:44.387" v="431" actId="47"/>
        <pc:sldMkLst>
          <pc:docMk/>
          <pc:sldMk cId="2655885335" sldId="344"/>
        </pc:sldMkLst>
      </pc:sldChg>
      <pc:sldChg chg="modSp mod ord modAnim">
        <pc:chgData name="SEBASTIAN MONTOYA VILLADA" userId="dffcc6c4-4ec2-40a3-ba2d-1adaa01cc26d" providerId="ADAL" clId="{4E93F976-B3C3-4579-9C46-576982DE4D9A}" dt="2025-02-18T21:11:46.342" v="539"/>
        <pc:sldMkLst>
          <pc:docMk/>
          <pc:sldMk cId="3177290714" sldId="345"/>
        </pc:sldMkLst>
      </pc:sldChg>
      <pc:sldChg chg="modSp modAnim">
        <pc:chgData name="SEBASTIAN MONTOYA VILLADA" userId="dffcc6c4-4ec2-40a3-ba2d-1adaa01cc26d" providerId="ADAL" clId="{4E93F976-B3C3-4579-9C46-576982DE4D9A}" dt="2025-02-18T21:08:23.041" v="519" actId="20577"/>
        <pc:sldMkLst>
          <pc:docMk/>
          <pc:sldMk cId="2518797674" sldId="377"/>
        </pc:sldMkLst>
      </pc:sldChg>
      <pc:sldChg chg="addSp delSp modSp mod delAnim modAnim">
        <pc:chgData name="SEBASTIAN MONTOYA VILLADA" userId="dffcc6c4-4ec2-40a3-ba2d-1adaa01cc26d" providerId="ADAL" clId="{4E93F976-B3C3-4579-9C46-576982DE4D9A}" dt="2025-02-18T21:09:27.562" v="525"/>
        <pc:sldMkLst>
          <pc:docMk/>
          <pc:sldMk cId="899852203" sldId="416"/>
        </pc:sldMkLst>
      </pc:sldChg>
      <pc:sldChg chg="addSp delSp modSp mod delAnim modAnim">
        <pc:chgData name="SEBASTIAN MONTOYA VILLADA" userId="dffcc6c4-4ec2-40a3-ba2d-1adaa01cc26d" providerId="ADAL" clId="{4E93F976-B3C3-4579-9C46-576982DE4D9A}" dt="2025-02-18T21:09:33.421" v="527"/>
        <pc:sldMkLst>
          <pc:docMk/>
          <pc:sldMk cId="4023632725" sldId="417"/>
        </pc:sldMkLst>
      </pc:sldChg>
      <pc:sldChg chg="delSp modSp mod delAnim">
        <pc:chgData name="SEBASTIAN MONTOYA VILLADA" userId="dffcc6c4-4ec2-40a3-ba2d-1adaa01cc26d" providerId="ADAL" clId="{4E93F976-B3C3-4579-9C46-576982DE4D9A}" dt="2025-02-18T16:23:51.780" v="262" actId="20577"/>
        <pc:sldMkLst>
          <pc:docMk/>
          <pc:sldMk cId="3175535350" sldId="420"/>
        </pc:sldMkLst>
      </pc:sldChg>
      <pc:sldChg chg="modSp modAnim">
        <pc:chgData name="SEBASTIAN MONTOYA VILLADA" userId="dffcc6c4-4ec2-40a3-ba2d-1adaa01cc26d" providerId="ADAL" clId="{4E93F976-B3C3-4579-9C46-576982DE4D9A}" dt="2025-02-18T21:08:56.964" v="523" actId="20577"/>
        <pc:sldMkLst>
          <pc:docMk/>
          <pc:sldMk cId="4262212386" sldId="427"/>
        </pc:sldMkLst>
      </pc:sldChg>
      <pc:sldChg chg="del">
        <pc:chgData name="SEBASTIAN MONTOYA VILLADA" userId="dffcc6c4-4ec2-40a3-ba2d-1adaa01cc26d" providerId="ADAL" clId="{4E93F976-B3C3-4579-9C46-576982DE4D9A}" dt="2025-02-18T16:02:43.017" v="91" actId="47"/>
        <pc:sldMkLst>
          <pc:docMk/>
          <pc:sldMk cId="3460232717" sldId="433"/>
        </pc:sldMkLst>
      </pc:sldChg>
      <pc:sldChg chg="ord modAnim">
        <pc:chgData name="SEBASTIAN MONTOYA VILLADA" userId="dffcc6c4-4ec2-40a3-ba2d-1adaa01cc26d" providerId="ADAL" clId="{4E93F976-B3C3-4579-9C46-576982DE4D9A}" dt="2025-02-18T21:09:37.566" v="528"/>
        <pc:sldMkLst>
          <pc:docMk/>
          <pc:sldMk cId="1698276857" sldId="434"/>
        </pc:sldMkLst>
      </pc:sldChg>
      <pc:sldChg chg="ord modAnim">
        <pc:chgData name="SEBASTIAN MONTOYA VILLADA" userId="dffcc6c4-4ec2-40a3-ba2d-1adaa01cc26d" providerId="ADAL" clId="{4E93F976-B3C3-4579-9C46-576982DE4D9A}" dt="2025-02-18T21:11:02.486" v="529"/>
        <pc:sldMkLst>
          <pc:docMk/>
          <pc:sldMk cId="60128382" sldId="435"/>
        </pc:sldMkLst>
      </pc:sldChg>
      <pc:sldChg chg="del">
        <pc:chgData name="SEBASTIAN MONTOYA VILLADA" userId="dffcc6c4-4ec2-40a3-ba2d-1adaa01cc26d" providerId="ADAL" clId="{4E93F976-B3C3-4579-9C46-576982DE4D9A}" dt="2025-02-18T16:23:58.190" v="263" actId="47"/>
        <pc:sldMkLst>
          <pc:docMk/>
          <pc:sldMk cId="2932899833" sldId="437"/>
        </pc:sldMkLst>
      </pc:sldChg>
      <pc:sldChg chg="addSp delSp modSp mod ord modAnim">
        <pc:chgData name="SEBASTIAN MONTOYA VILLADA" userId="dffcc6c4-4ec2-40a3-ba2d-1adaa01cc26d" providerId="ADAL" clId="{4E93F976-B3C3-4579-9C46-576982DE4D9A}" dt="2025-02-18T21:12:00.049" v="543"/>
        <pc:sldMkLst>
          <pc:docMk/>
          <pc:sldMk cId="361167788" sldId="438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11.636" v="553"/>
        <pc:sldMkLst>
          <pc:docMk/>
          <pc:sldMk cId="1907299392" sldId="439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35.539" v="562"/>
        <pc:sldMkLst>
          <pc:docMk/>
          <pc:sldMk cId="3283786179" sldId="440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59.354" v="567"/>
        <pc:sldMkLst>
          <pc:docMk/>
          <pc:sldMk cId="3635064447" sldId="441"/>
        </pc:sldMkLst>
      </pc:sldChg>
      <pc:sldChg chg="addSp delSp modSp add mod modAnim">
        <pc:chgData name="SEBASTIAN MONTOYA VILLADA" userId="dffcc6c4-4ec2-40a3-ba2d-1adaa01cc26d" providerId="ADAL" clId="{4E93F976-B3C3-4579-9C46-576982DE4D9A}" dt="2025-02-18T21:12:11.609" v="546"/>
        <pc:sldMkLst>
          <pc:docMk/>
          <pc:sldMk cId="2003068990" sldId="442"/>
        </pc:sldMkLst>
      </pc:sldChg>
      <pc:sldChg chg="delSp modSp add del mod delAnim">
        <pc:chgData name="SEBASTIAN MONTOYA VILLADA" userId="dffcc6c4-4ec2-40a3-ba2d-1adaa01cc26d" providerId="ADAL" clId="{4E93F976-B3C3-4579-9C46-576982DE4D9A}" dt="2025-02-18T15:58:38.106" v="36" actId="47"/>
        <pc:sldMkLst>
          <pc:docMk/>
          <pc:sldMk cId="3532389286" sldId="442"/>
        </pc:sldMkLst>
      </pc:sldChg>
      <pc:sldChg chg="addSp delSp modSp add mod modAnim">
        <pc:chgData name="SEBASTIAN MONTOYA VILLADA" userId="dffcc6c4-4ec2-40a3-ba2d-1adaa01cc26d" providerId="ADAL" clId="{4E93F976-B3C3-4579-9C46-576982DE4D9A}" dt="2025-02-18T21:13:32.977" v="548"/>
        <pc:sldMkLst>
          <pc:docMk/>
          <pc:sldMk cId="3788467220" sldId="443"/>
        </pc:sldMkLst>
      </pc:sldChg>
    </pc:docChg>
  </pc:docChgLst>
  <pc:docChgLst>
    <pc:chgData name="SEBASTIAN MONTOYA VILLADA" userId="S::sebastianmontoya8118@correo.itm.edu.co::dffcc6c4-4ec2-40a3-ba2d-1adaa01cc26d" providerId="AD" clId="Web-{A86167DD-F016-9247-6AF1-2ECDD1535DEB}"/>
    <pc:docChg chg="modSld">
      <pc:chgData name="SEBASTIAN MONTOYA VILLADA" userId="S::sebastianmontoya8118@correo.itm.edu.co::dffcc6c4-4ec2-40a3-ba2d-1adaa01cc26d" providerId="AD" clId="Web-{A86167DD-F016-9247-6AF1-2ECDD1535DEB}" dt="2025-08-12T18:41:22.701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A86167DD-F016-9247-6AF1-2ECDD1535DEB}" dt="2025-08-12T18:41:22.701" v="0" actId="20577"/>
        <pc:sldMkLst>
          <pc:docMk/>
          <pc:sldMk cId="60128382" sldId="435"/>
        </pc:sldMkLst>
        <pc:spChg chg="mod">
          <ac:chgData name="SEBASTIAN MONTOYA VILLADA" userId="S::sebastianmontoya8118@correo.itm.edu.co::dffcc6c4-4ec2-40a3-ba2d-1adaa01cc26d" providerId="AD" clId="Web-{A86167DD-F016-9247-6AF1-2ECDD1535DEB}" dt="2025-08-12T18:41:22.701" v="0" actId="20577"/>
          <ac:spMkLst>
            <pc:docMk/>
            <pc:sldMk cId="60128382" sldId="435"/>
            <ac:spMk id="2" creationId="{136FA6A4-641D-1D97-887E-066132200997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0E97DC9C-1B31-4BB7-D7D0-9D0A7DFA4324}"/>
    <pc:docChg chg="modSld">
      <pc:chgData name="SEBASTIAN MONTOYA VILLADA" userId="S::sebastianmontoya8118@correo.itm.edu.co::dffcc6c4-4ec2-40a3-ba2d-1adaa01cc26d" providerId="AD" clId="Web-{0E97DC9C-1B31-4BB7-D7D0-9D0A7DFA4324}" dt="2025-08-11T13:37:05.457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0E97DC9C-1B31-4BB7-D7D0-9D0A7DFA4324}" dt="2025-08-11T13:37:05.457" v="0" actId="20577"/>
        <pc:sldMkLst>
          <pc:docMk/>
          <pc:sldMk cId="1972982473" sldId="259"/>
        </pc:sldMkLst>
        <pc:spChg chg="mod">
          <ac:chgData name="SEBASTIAN MONTOYA VILLADA" userId="S::sebastianmontoya8118@correo.itm.edu.co::dffcc6c4-4ec2-40a3-ba2d-1adaa01cc26d" providerId="AD" clId="Web-{0E97DC9C-1B31-4BB7-D7D0-9D0A7DFA4324}" dt="2025-08-11T13:37:05.457" v="0" actId="20577"/>
          <ac:spMkLst>
            <pc:docMk/>
            <pc:sldMk cId="1972982473" sldId="259"/>
            <ac:spMk id="7" creationId="{2B45B46A-91AE-80AB-4C52-6F9A4C7FEC60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426EBC62-9083-E82F-7790-1E4C6CDD6462}"/>
    <pc:docChg chg="delSld">
      <pc:chgData name="SEBASTIAN MONTOYA VILLADA" userId="S::sebastianmontoya8118@correo.itm.edu.co::dffcc6c4-4ec2-40a3-ba2d-1adaa01cc26d" providerId="AD" clId="Web-{426EBC62-9083-E82F-7790-1E4C6CDD6462}" dt="2025-02-18T15:44:55.876" v="9"/>
      <pc:docMkLst>
        <pc:docMk/>
      </pc:docMkLst>
      <pc:sldChg chg="del">
        <pc:chgData name="SEBASTIAN MONTOYA VILLADA" userId="S::sebastianmontoya8118@correo.itm.edu.co::dffcc6c4-4ec2-40a3-ba2d-1adaa01cc26d" providerId="AD" clId="Web-{426EBC62-9083-E82F-7790-1E4C6CDD6462}" dt="2025-02-18T15:43:08.088" v="0"/>
        <pc:sldMkLst>
          <pc:docMk/>
          <pc:sldMk cId="356997391" sldId="406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28.152" v="5"/>
        <pc:sldMkLst>
          <pc:docMk/>
          <pc:sldMk cId="2070551487" sldId="407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4:55.876" v="9"/>
        <pc:sldMkLst>
          <pc:docMk/>
          <pc:sldMk cId="3289291079" sldId="412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56.685" v="8"/>
        <pc:sldMkLst>
          <pc:docMk/>
          <pc:sldMk cId="1970933993" sldId="424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39.434" v="7"/>
        <pc:sldMkLst>
          <pc:docMk/>
          <pc:sldMk cId="2231458031" sldId="425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29.480" v="6"/>
        <pc:sldMkLst>
          <pc:docMk/>
          <pc:sldMk cId="2657135902" sldId="426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5.854" v="3"/>
        <pc:sldMkLst>
          <pc:docMk/>
          <pc:sldMk cId="3572704619" sldId="428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7.385" v="4"/>
        <pc:sldMkLst>
          <pc:docMk/>
          <pc:sldMk cId="1649065166" sldId="429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0.494" v="1"/>
        <pc:sldMkLst>
          <pc:docMk/>
          <pc:sldMk cId="2625117295" sldId="431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2.807" v="2"/>
        <pc:sldMkLst>
          <pc:docMk/>
          <pc:sldMk cId="1595203999" sldId="432"/>
        </pc:sldMkLst>
      </pc:sldChg>
    </pc:docChg>
  </pc:docChgLst>
  <pc:docChgLst>
    <pc:chgData name="SEBASTIAN MONTOYA VILLADA" userId="S::sebastianmontoya8118@correo.itm.edu.co::dffcc6c4-4ec2-40a3-ba2d-1adaa01cc26d" providerId="AD" clId="Web-{B8658CFC-2BF8-81F1-CF4F-B0AFAF581497}"/>
    <pc:docChg chg="modSld">
      <pc:chgData name="SEBASTIAN MONTOYA VILLADA" userId="S::sebastianmontoya8118@correo.itm.edu.co::dffcc6c4-4ec2-40a3-ba2d-1adaa01cc26d" providerId="AD" clId="Web-{B8658CFC-2BF8-81F1-CF4F-B0AFAF581497}" dt="2025-02-18T17:17:00.479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B8658CFC-2BF8-81F1-CF4F-B0AFAF581497}" dt="2025-02-18T17:17:00.479" v="0" actId="20577"/>
        <pc:sldMkLst>
          <pc:docMk/>
          <pc:sldMk cId="3635064447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54B3-0C10-0784-E1CC-5E4C64D4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77ABDE5-3FA3-DBD5-9924-706CA6BF2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DB7B3E-B65F-C487-6E53-C4E79BB41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EA4984-F29D-2519-A5B5-9BA2B3D76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96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‹#›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8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</a:rPr>
              <a:t>Sesión 5</a:t>
            </a: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E3D9-E1B1-5105-9A0B-84CF9403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50E08D-0563-A2DD-20A4-D1A6CD39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2" y="1657192"/>
            <a:ext cx="3238527" cy="9964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58A5933-0090-0895-80D8-551667C5AA2A}"/>
              </a:ext>
            </a:extLst>
          </p:cNvPr>
          <p:cNvSpPr txBox="1"/>
          <p:nvPr/>
        </p:nvSpPr>
        <p:spPr>
          <a:xfrm>
            <a:off x="755543" y="357761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Inicio</a:t>
            </a:r>
          </a:p>
          <a:p>
            <a:r>
              <a:rPr lang="es-CO" dirty="0"/>
              <a:t>    real resultado</a:t>
            </a:r>
          </a:p>
          <a:p>
            <a:r>
              <a:rPr lang="es-CO" dirty="0"/>
              <a:t>    resultado = 5 + 3 * 2 / 4</a:t>
            </a:r>
          </a:p>
          <a:p>
            <a:r>
              <a:rPr lang="es-CO" dirty="0"/>
              <a:t>    imprima(resultado)</a:t>
            </a:r>
          </a:p>
          <a:p>
            <a:r>
              <a:rPr lang="es-CO" dirty="0"/>
              <a:t>Fin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B46EA5-7148-4E25-8428-1F7F395D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2" y="1657192"/>
            <a:ext cx="4331535" cy="14328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C368706-7699-2F53-CDAC-377FF809C2EC}"/>
              </a:ext>
            </a:extLst>
          </p:cNvPr>
          <p:cNvSpPr txBox="1"/>
          <p:nvPr/>
        </p:nvSpPr>
        <p:spPr>
          <a:xfrm>
            <a:off x="6672262" y="3648561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Inicio</a:t>
            </a:r>
          </a:p>
          <a:p>
            <a:r>
              <a:rPr lang="es-CO" dirty="0"/>
              <a:t>    real resultado</a:t>
            </a:r>
          </a:p>
          <a:p>
            <a:r>
              <a:rPr lang="es-CO" dirty="0"/>
              <a:t>    resultado = (5 + 3) * 2 / 4</a:t>
            </a:r>
          </a:p>
          <a:p>
            <a:r>
              <a:rPr lang="es-CO" dirty="0"/>
              <a:t>    imprima(resultado)</a:t>
            </a:r>
          </a:p>
          <a:p>
            <a:r>
              <a:rPr lang="es-CO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6116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3187749"/>
            <a:ext cx="4713089" cy="1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839" y="2476648"/>
            <a:ext cx="5764410" cy="301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589" y="4522291"/>
            <a:ext cx="5192910" cy="68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1130378" y="1017536"/>
            <a:ext cx="9931241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 ÁLGEBRA AL CÓDIGO: AVANZADO</a:t>
            </a:r>
            <a:endParaRPr dirty="0"/>
          </a:p>
        </p:txBody>
      </p:sp>
      <p:sp>
        <p:nvSpPr>
          <p:cNvPr id="179" name="Google Shape;179;p17"/>
          <p:cNvSpPr/>
          <p:nvPr/>
        </p:nvSpPr>
        <p:spPr>
          <a:xfrm>
            <a:off x="1317426" y="1517898"/>
            <a:ext cx="9458325" cy="38100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748947" y="3378249"/>
            <a:ext cx="4548693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64748B"/>
                </a:solidFill>
                <a:latin typeface="Montserrat"/>
                <a:ea typeface="Montserrat"/>
                <a:cs typeface="Montserrat"/>
                <a:sym typeface="Montserrat"/>
              </a:rPr>
              <a:t>LENGUAJE ALGEBRAICO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Google Shape;181;p17"/>
              <p:cNvSpPr txBox="1"/>
              <p:nvPr/>
            </p:nvSpPr>
            <p:spPr>
              <a:xfrm>
                <a:off x="1366837" y="3802617"/>
                <a:ext cx="3316007" cy="835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b="0" i="1" dirty="0" smtClean="0">
                                  <a:solidFill>
                                    <a:srgbClr val="1E293B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1E293B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1E293B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8 + 2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1E293B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 − √ 25×4 </m:t>
                          </m:r>
                          <m:r>
                            <a:rPr lang="es-E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)</m:t>
                          </m:r>
                        </m:num>
                        <m:den>
                          <m:r>
                            <a:rPr lang="es-ES" sz="24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6 − 1</m:t>
                          </m:r>
                          <m:r>
                            <a:rPr lang="es-ES" sz="2400" b="0" i="1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)</m:t>
                          </m:r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 + 3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81" name="Google Shape;181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37" y="3802617"/>
                <a:ext cx="3316007" cy="835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Google Shape;182;p17"/>
          <p:cNvSpPr txBox="1"/>
          <p:nvPr/>
        </p:nvSpPr>
        <p:spPr>
          <a:xfrm>
            <a:off x="6046589" y="2762398"/>
            <a:ext cx="5452556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94A3B8"/>
                </a:solidFill>
                <a:latin typeface="Montserrat"/>
                <a:ea typeface="Montserrat"/>
                <a:cs typeface="Montserrat"/>
                <a:sym typeface="Montserrat"/>
              </a:rPr>
              <a:t>PSEUDOCÓDIGO / LOGICODE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6046589" y="3166169"/>
            <a:ext cx="519291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Numerador</a:t>
            </a:r>
            <a:r>
              <a:rPr lang="en-US" sz="1200" b="0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(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potencia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((8 + 2), 3) -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raiz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(25) * 4 )</a:t>
            </a:r>
            <a:endParaRPr dirty="0"/>
          </a:p>
        </p:txBody>
      </p:sp>
      <p:sp>
        <p:nvSpPr>
          <p:cNvPr id="184" name="Google Shape;184;p17"/>
          <p:cNvSpPr txBox="1"/>
          <p:nvPr/>
        </p:nvSpPr>
        <p:spPr>
          <a:xfrm>
            <a:off x="6046589" y="3844230"/>
            <a:ext cx="519291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8BDF8"/>
                </a:solidFill>
                <a:latin typeface="Fira Code"/>
                <a:ea typeface="Fira Code"/>
                <a:cs typeface="Fira Code"/>
                <a:sym typeface="Fira Code"/>
              </a:rPr>
              <a:t>Denominador: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( (6 - 1) + 3 )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6046589" y="4741366"/>
            <a:ext cx="1524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3E635"/>
                </a:solidFill>
                <a:latin typeface="Fira Code"/>
                <a:ea typeface="Fira Code"/>
                <a:cs typeface="Fira Code"/>
                <a:sym typeface="Fira Code"/>
              </a:rPr>
              <a:t>Expresión Final: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7284839" y="4985146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(...)</a:t>
            </a:r>
            <a:endParaRPr dirty="0"/>
          </a:p>
        </p:txBody>
      </p:sp>
      <p:sp>
        <p:nvSpPr>
          <p:cNvPr id="187" name="Google Shape;187;p17"/>
          <p:cNvSpPr txBox="1"/>
          <p:nvPr/>
        </p:nvSpPr>
        <p:spPr>
          <a:xfrm>
            <a:off x="8046839" y="4985146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38BDF8"/>
                </a:solidFill>
                <a:latin typeface="Fira Code"/>
                <a:ea typeface="Fira Code"/>
                <a:cs typeface="Fira Code"/>
                <a:sym typeface="Fira Code"/>
              </a:rPr>
              <a:t>(...)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1590675"/>
            <a:ext cx="5238750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590675"/>
            <a:ext cx="5238750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50" y="3162300"/>
            <a:ext cx="46291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4057650"/>
            <a:ext cx="46291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1300" y="3067050"/>
            <a:ext cx="46291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2265521" y="476250"/>
            <a:ext cx="76609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EVITA ERRORES</a:t>
            </a:r>
            <a:endParaRPr dirty="0"/>
          </a:p>
        </p:txBody>
      </p:sp>
      <p:sp>
        <p:nvSpPr>
          <p:cNvPr id="159" name="Google Shape;159;p16"/>
          <p:cNvSpPr/>
          <p:nvPr/>
        </p:nvSpPr>
        <p:spPr>
          <a:xfrm>
            <a:off x="2447925" y="1171575"/>
            <a:ext cx="7296150" cy="38100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419225" y="1895475"/>
            <a:ext cx="41814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DC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Peligro: </a:t>
            </a:r>
            <a:r>
              <a:rPr lang="en-US" sz="1800" b="0" i="0" u="none" strike="noStrike" cap="none" dirty="0" err="1">
                <a:solidFill>
                  <a:srgbClr val="DC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Ambigüedad</a:t>
            </a:r>
            <a:endParaRPr dirty="0"/>
          </a:p>
        </p:txBody>
      </p:sp>
      <p:sp>
        <p:nvSpPr>
          <p:cNvPr id="161" name="Google Shape;161;p16"/>
          <p:cNvSpPr txBox="1"/>
          <p:nvPr/>
        </p:nvSpPr>
        <p:spPr>
          <a:xfrm>
            <a:off x="971550" y="2552700"/>
            <a:ext cx="46291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No confíes ciegamente en el orden. Los paréntesis son tus mejores amigos.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7000875" y="1914138"/>
            <a:ext cx="42195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El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6591300" y="2552700"/>
            <a:ext cx="46291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El operador mod es vital para ciclos y repartos.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591300" y="4105275"/>
            <a:ext cx="46291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sobran</a:t>
            </a:r>
            <a:r>
              <a:rPr lang="en-US" sz="120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&lt;- 25 mod 4</a:t>
            </a:r>
            <a:endParaRPr dirty="0"/>
          </a:p>
        </p:txBody>
      </p:sp>
      <p:sp>
        <p:nvSpPr>
          <p:cNvPr id="165" name="Google Shape;165;p16"/>
          <p:cNvSpPr txBox="1"/>
          <p:nvPr/>
        </p:nvSpPr>
        <p:spPr>
          <a:xfrm>
            <a:off x="6591300" y="5200650"/>
            <a:ext cx="4629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Resultado</a:t>
            </a:r>
            <a:r>
              <a:rPr lang="en-US" sz="2700" b="0" i="0" u="none" strike="noStrike" cap="none" dirty="0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: 1</a:t>
            </a:r>
            <a:endParaRPr dirty="0"/>
          </a:p>
        </p:txBody>
      </p:sp>
      <p:sp>
        <p:nvSpPr>
          <p:cNvPr id="166" name="Google Shape;166;p16"/>
          <p:cNvSpPr txBox="1"/>
          <p:nvPr/>
        </p:nvSpPr>
        <p:spPr>
          <a:xfrm>
            <a:off x="6591300" y="5762625"/>
            <a:ext cx="46291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0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Sobró</a:t>
            </a:r>
            <a:r>
              <a:rPr lang="en-US" sz="10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1 </a:t>
            </a:r>
            <a:r>
              <a:rPr lang="en-US" sz="10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estudiante</a:t>
            </a:r>
            <a:r>
              <a:rPr lang="en-US" sz="10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sin </a:t>
            </a:r>
            <a:r>
              <a:rPr lang="en-US" sz="10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equipo</a:t>
            </a:r>
            <a:r>
              <a:rPr lang="en-US" sz="10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pic>
        <p:nvPicPr>
          <p:cNvPr id="167" name="Google Shape;16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550" y="1900237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1152525" y="3562350"/>
            <a:ext cx="42957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¿Divide o </a:t>
            </a:r>
            <a:r>
              <a:rPr lang="en-US" sz="900" b="0" i="0" u="none" strike="noStrike" cap="none" dirty="0" err="1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multiplica</a:t>
            </a:r>
            <a:r>
              <a:rPr lang="en-US" sz="900" b="0" i="0" u="none" strike="noStrike" cap="none" dirty="0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 primero? ¡</a:t>
            </a:r>
            <a:r>
              <a:rPr lang="en-US" sz="900" b="0" i="0" u="none" strike="noStrike" cap="none" dirty="0" err="1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Confuso</a:t>
            </a:r>
            <a:r>
              <a:rPr lang="en-US" sz="900" b="0" i="0" u="none" strike="noStrike" cap="none" dirty="0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dirty="0"/>
          </a:p>
        </p:txBody>
      </p:sp>
      <p:sp>
        <p:nvSpPr>
          <p:cNvPr id="169" name="Google Shape;169;p16"/>
          <p:cNvSpPr txBox="1"/>
          <p:nvPr/>
        </p:nvSpPr>
        <p:spPr>
          <a:xfrm>
            <a:off x="1152525" y="4457700"/>
            <a:ext cx="42957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5803D"/>
                </a:solidFill>
                <a:latin typeface="Fira Code"/>
                <a:ea typeface="Fira Code"/>
                <a:cs typeface="Fira Code"/>
                <a:sym typeface="Fira Code"/>
              </a:rPr>
              <a:t>Ahora sí está claro.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8" grpId="0"/>
      <p:bldP spid="1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E3D9-E1B1-5105-9A0B-84CF9403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E58A5933-0090-0895-80D8-551667C5AA2A}"/>
              </a:ext>
            </a:extLst>
          </p:cNvPr>
          <p:cNvSpPr txBox="1"/>
          <p:nvPr/>
        </p:nvSpPr>
        <p:spPr>
          <a:xfrm>
            <a:off x="478916" y="1135726"/>
            <a:ext cx="98894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Ejercicios de Jerarquía de Operaciones</a:t>
            </a:r>
          </a:p>
          <a:p>
            <a:endParaRPr lang="es-ES" sz="2400" b="1" dirty="0"/>
          </a:p>
          <a:p>
            <a:r>
              <a:rPr lang="es-ES" sz="2400" b="1" dirty="0"/>
              <a:t>Instrucción:</a:t>
            </a:r>
            <a:r>
              <a:rPr lang="es-ES" sz="2400" dirty="0"/>
              <a:t> A continuación, se presentan varias expresiones matemáticas. </a:t>
            </a:r>
            <a:r>
              <a:rPr lang="es-ES" sz="2400" b="1" dirty="0"/>
              <a:t>Tu tarea</a:t>
            </a:r>
            <a:r>
              <a:rPr lang="es-ES" sz="2400" dirty="0"/>
              <a:t> es analizarlas y escribir su equivalente en pseudocódigo respetando la jerarquía de operaciones.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9BEDBC-B8FB-8B47-F15C-29B80CA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8" y="3243733"/>
            <a:ext cx="594904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2838450"/>
            <a:ext cx="52387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2960608" y="381000"/>
            <a:ext cx="627078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DISTANCIA EN EL PLANO</a:t>
            </a:r>
            <a:endParaRPr dirty="0"/>
          </a:p>
        </p:txBody>
      </p:sp>
      <p:sp>
        <p:nvSpPr>
          <p:cNvPr id="93" name="Google Shape;93;p14"/>
          <p:cNvSpPr/>
          <p:nvPr/>
        </p:nvSpPr>
        <p:spPr>
          <a:xfrm>
            <a:off x="3109912" y="942975"/>
            <a:ext cx="5972175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66750" y="1228725"/>
            <a:ext cx="10858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Desarrollar un programa que calcule la distancia entre dos puntos en el plano cartesiano, dados los valores de (x1, y1) y (x2, y2) de cada punto. En lenguaje </a:t>
            </a:r>
            <a:r>
              <a:rPr lang="es-ES" sz="18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logicode</a:t>
            </a:r>
            <a:r>
              <a:rPr lang="es-ES" sz="18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125" y="277177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1684" y="3067050"/>
            <a:ext cx="305038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6718300" y="3905250"/>
            <a:ext cx="4857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Entrada: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4 variables reales.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6718300" y="4324350"/>
            <a:ext cx="4857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Proceso</a:t>
            </a:r>
            <a:r>
              <a:rPr lang="en-US" sz="1650" b="1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Resta,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Potencia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, Suma,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Raíz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6718300" y="4751427"/>
            <a:ext cx="485775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Salida: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con dos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decimales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98" grpId="0"/>
      <p:bldP spid="100" grpId="0"/>
      <p:bldP spid="1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49" y="2028825"/>
            <a:ext cx="10182225" cy="453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963" y="2071688"/>
            <a:ext cx="101250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571500" y="952454"/>
            <a:ext cx="746607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DISTANCIA EUCLIDIANA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571500" y="1564482"/>
            <a:ext cx="52206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Planteamiento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1414652" y="2502741"/>
            <a:ext cx="8919593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lang="en-US" sz="1500" b="0" i="1" u="none" strike="noStrike" cap="none" dirty="0">
              <a:solidFill>
                <a:srgbClr val="94A3B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lang="en-US" sz="1500" b="0" i="1" u="none" strike="noStrike" cap="none" dirty="0">
              <a:solidFill>
                <a:srgbClr val="94A3B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Solicitar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lvl="0" indent="-342900">
              <a:lnSpc>
                <a:spcPct val="160000"/>
              </a:lnSpc>
              <a:buAutoNum type="arabicPeriod"/>
            </a:pP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endParaRPr lang="en-US" sz="1500" b="0" i="0" u="none" strike="noStrike" cap="none" dirty="0">
              <a:solidFill>
                <a:srgbClr val="60A5FA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lvl="0" indent="-342900">
              <a:lnSpc>
                <a:spcPct val="160000"/>
              </a:lnSpc>
              <a:buAutoNum type="arabicPeriod"/>
            </a:pP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3.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Calcular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distancia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raiz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2)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2))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4.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Mostrar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"La </a:t>
            </a:r>
            <a:r>
              <a:rPr lang="en-US" sz="1500" b="0" i="0" u="none" strike="noStrike" cap="none" dirty="0" err="1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distancia</a:t>
            </a:r>
            <a:r>
              <a:rPr lang="en-US" sz="1500" b="0" i="0" u="none" strike="noStrike" cap="none" dirty="0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es: "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13" name="Google Shape;113;p14"/>
          <p:cNvSpPr/>
          <p:nvPr/>
        </p:nvSpPr>
        <p:spPr>
          <a:xfrm>
            <a:off x="107442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09347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11252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9850" y="1619250"/>
            <a:ext cx="55245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652" y="1619250"/>
            <a:ext cx="49720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657725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9850" y="1619250"/>
            <a:ext cx="5524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3379800" y="1005551"/>
            <a:ext cx="822772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PROPORCIONALIDAD DIRECTA</a:t>
            </a:r>
            <a:endParaRPr dirty="0"/>
          </a:p>
        </p:txBody>
      </p:sp>
      <p:sp>
        <p:nvSpPr>
          <p:cNvPr id="128" name="Google Shape;128;p15"/>
          <p:cNvSpPr txBox="1"/>
          <p:nvPr/>
        </p:nvSpPr>
        <p:spPr>
          <a:xfrm>
            <a:off x="571500" y="3446722"/>
            <a:ext cx="522065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1404" b="1" i="0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4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Lógico</a:t>
            </a:r>
            <a:endParaRPr dirty="0"/>
          </a:p>
        </p:txBody>
      </p:sp>
      <p:sp>
        <p:nvSpPr>
          <p:cNvPr id="129" name="Google Shape;129;p15"/>
          <p:cNvSpPr txBox="1"/>
          <p:nvPr/>
        </p:nvSpPr>
        <p:spPr>
          <a:xfrm>
            <a:off x="571500" y="3819525"/>
            <a:ext cx="4972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DIRECTA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Si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aumentan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las personas,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aumenta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cantidad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 comida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necesaria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30" name="Google Shape;130;p15"/>
          <p:cNvSpPr txBox="1"/>
          <p:nvPr/>
        </p:nvSpPr>
        <p:spPr>
          <a:xfrm>
            <a:off x="571500" y="6276975"/>
            <a:ext cx="49720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X = (500 * 20) / 8</a:t>
            </a:r>
            <a:endParaRPr dirty="0"/>
          </a:p>
        </p:txBody>
      </p:sp>
      <p:sp>
        <p:nvSpPr>
          <p:cNvPr id="131" name="Google Shape;131;p15"/>
          <p:cNvSpPr txBox="1"/>
          <p:nvPr/>
        </p:nvSpPr>
        <p:spPr>
          <a:xfrm>
            <a:off x="6637975" y="2162175"/>
            <a:ext cx="50482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conocidas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8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harina_base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500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pers_nuevas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20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Directa: (B * C) / 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harina_base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pers_nuevas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32" name="Google Shape;132;p15"/>
          <p:cNvSpPr txBox="1"/>
          <p:nvPr/>
        </p:nvSpPr>
        <p:spPr>
          <a:xfrm>
            <a:off x="477202" y="18288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47857"/>
                </a:solidFill>
                <a:latin typeface="Inter"/>
                <a:ea typeface="Inter"/>
                <a:cs typeface="Inter"/>
                <a:sym typeface="Inter"/>
              </a:rPr>
              <a:t>El Problema (Receta)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477202" y="2295525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"Para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8 personas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necesitan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500g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harina. ¿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Cuánta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harina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necesita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20 personas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?"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Google Shape;134;p15"/>
              <p:cNvSpPr txBox="1"/>
              <p:nvPr/>
            </p:nvSpPr>
            <p:spPr>
              <a:xfrm>
                <a:off x="2867500" y="5054084"/>
                <a:ext cx="1643765" cy="691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</m:ctrlPr>
                        </m:fPr>
                        <m:num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𝐵</m:t>
                          </m:r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 ∗ </m:t>
                          </m:r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4" name="Google Shape;134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00" y="5054084"/>
                <a:ext cx="1643765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Google Shape;135;p15"/>
          <p:cNvSpPr/>
          <p:nvPr/>
        </p:nvSpPr>
        <p:spPr>
          <a:xfrm>
            <a:off x="65903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67808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69713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 animBg="1"/>
      <p:bldP spid="136" grpId="0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524000"/>
            <a:ext cx="55245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675" y="1628775"/>
            <a:ext cx="49720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838700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524000"/>
            <a:ext cx="5524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2742887" y="952500"/>
            <a:ext cx="80778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PROPORCIONALIDAD INVERSA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571500" y="3448050"/>
            <a:ext cx="522065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Análisis Lógico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571500" y="4000500"/>
            <a:ext cx="4972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INVERSA</a:t>
            </a: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Si aumentan los trabajadores, el tiempo debe </a:t>
            </a:r>
            <a:r>
              <a:rPr lang="en-US" sz="1500" b="0" i="1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disminuir</a:t>
            </a: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571500" y="6457950"/>
            <a:ext cx="49720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X = (4 * 10) / 10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6334125" y="2066925"/>
            <a:ext cx="50482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conocidas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4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dias_base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obr_nuevos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Inversa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(A * B) / C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dias_base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obr_nuevos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52" name="Google Shape;152;p16"/>
          <p:cNvSpPr txBox="1"/>
          <p:nvPr/>
        </p:nvSpPr>
        <p:spPr>
          <a:xfrm>
            <a:off x="657225" y="1838325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2410C"/>
                </a:solidFill>
                <a:latin typeface="Inter"/>
                <a:ea typeface="Inter"/>
                <a:cs typeface="Inter"/>
                <a:sym typeface="Inter"/>
              </a:rPr>
              <a:t>El Problema (Obreros)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657225" y="2305050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4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obreros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tardan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10 días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construir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un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muro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Si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contrato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obreros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¿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cuántos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días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tardarán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?"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16"/>
              <p:cNvSpPr txBox="1"/>
              <p:nvPr/>
            </p:nvSpPr>
            <p:spPr>
              <a:xfrm>
                <a:off x="2933700" y="5048250"/>
                <a:ext cx="2013054" cy="691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dirty="0" smtClean="0">
                          <a:solidFill>
                            <a:srgbClr val="1E3A8A"/>
                          </a:solidFill>
                          <a:latin typeface="Cambria Math" panose="02040503050406030204" pitchFamily="18" charset="0"/>
                          <a:ea typeface="Merriweather"/>
                          <a:cs typeface="Merriweather"/>
                          <a:sym typeface="Merriweather"/>
                        </a:rPr>
                        <m:t>𝐴</m:t>
                      </m:r>
                      <m:r>
                        <a:rPr lang="en-US" sz="2400" b="0" i="1" u="none" strike="noStrike" cap="none" dirty="0" smtClean="0">
                          <a:solidFill>
                            <a:srgbClr val="1E3A8A"/>
                          </a:solidFill>
                          <a:latin typeface="Cambria Math" panose="02040503050406030204" pitchFamily="18" charset="0"/>
                          <a:ea typeface="Merriweather"/>
                          <a:cs typeface="Merriweather"/>
                          <a:sym typeface="Merriweather"/>
                        </a:rPr>
                        <m:t> ∗</m:t>
                      </m:r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</m:ctrlPr>
                        </m:fPr>
                        <m:num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𝐵</m:t>
                          </m:r>
                        </m:num>
                        <m:den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4" name="Google Shape;154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5048250"/>
                <a:ext cx="2013054" cy="691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Google Shape;155;p16"/>
          <p:cNvSpPr/>
          <p:nvPr/>
        </p:nvSpPr>
        <p:spPr>
          <a:xfrm>
            <a:off x="62865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64770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66675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 animBg="1"/>
      <p:bldP spid="156" grpId="0" animBg="1"/>
      <p:bldP spid="1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0" y="5493637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65938"/>
            <a:ext cx="55245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2301459" y="1065862"/>
            <a:ext cx="915711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INTERÉS COMPUESTO: ANÁLISIS</a:t>
            </a:r>
            <a:endParaRPr dirty="0"/>
          </a:p>
        </p:txBody>
      </p:sp>
      <p:pic>
        <p:nvPicPr>
          <p:cNvPr id="165" name="Google Shape;16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9500" y="433387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323849" y="1718325"/>
            <a:ext cx="5705475" cy="487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"Un banco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necesita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calcular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final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una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inversión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basado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en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su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capital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inicial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tasa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interés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anual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veces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que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capitaliza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por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año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total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años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.“</a:t>
            </a: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Inter" panose="020B0604020202020204" charset="0"/>
                <a:ea typeface="Inter" panose="020B0604020202020204" charset="0"/>
              </a:rPr>
              <a:t>Ejercicio: 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Escriba el pseudocódigo en </a:t>
            </a:r>
            <a:r>
              <a:rPr lang="es-ES" dirty="0" err="1">
                <a:latin typeface="Inter" panose="020B0604020202020204" charset="0"/>
                <a:ea typeface="Inter" panose="020B0604020202020204" charset="0"/>
              </a:rPr>
              <a:t>Logicode</a:t>
            </a:r>
            <a:r>
              <a:rPr lang="es-ES" dirty="0">
                <a:latin typeface="Inter" panose="020B0604020202020204" charset="0"/>
                <a:ea typeface="Inter" panose="020B0604020202020204" charset="0"/>
              </a:rPr>
              <a:t> para calcular el monto final.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definan las variables con valores específicos.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realice el cálculo del monto final.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muestre el resultado en pantalla.</a:t>
            </a: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Google Shape;167;p17"/>
              <p:cNvSpPr txBox="1"/>
              <p:nvPr/>
            </p:nvSpPr>
            <p:spPr>
              <a:xfrm>
                <a:off x="8319122" y="5792138"/>
                <a:ext cx="323317" cy="632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</m:ctrlPr>
                        </m:fPr>
                        <m:num>
                          <m:r>
                            <a:rPr lang="en-US" sz="2400" b="1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𝒓</m:t>
                          </m:r>
                        </m:num>
                        <m:den>
                          <m:r>
                            <a:rPr lang="en-US" sz="2400" b="1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167" name="Google Shape;16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122" y="5792138"/>
                <a:ext cx="323317" cy="632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Google Shape;168;p17"/>
          <p:cNvSpPr txBox="1"/>
          <p:nvPr/>
        </p:nvSpPr>
        <p:spPr>
          <a:xfrm>
            <a:off x="6257925" y="1951688"/>
            <a:ext cx="52006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Diccionario</a:t>
            </a:r>
            <a:r>
              <a:rPr lang="en-US" sz="1404" b="1" i="0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de Variables</a:t>
            </a:r>
            <a:endParaRPr dirty="0"/>
          </a:p>
        </p:txBody>
      </p:sp>
      <p:sp>
        <p:nvSpPr>
          <p:cNvPr id="169" name="Google Shape;169;p17"/>
          <p:cNvSpPr txBox="1"/>
          <p:nvPr/>
        </p:nvSpPr>
        <p:spPr>
          <a:xfrm>
            <a:off x="6524625" y="250413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Monto Final </a:t>
            </a:r>
            <a:r>
              <a:rPr lang="en-US" sz="1500" b="1" i="0" u="none" strike="noStrike" cap="none" dirty="0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dirty="0"/>
          </a:p>
        </p:txBody>
      </p:sp>
      <p:sp>
        <p:nvSpPr>
          <p:cNvPr id="170" name="Google Shape;170;p17"/>
          <p:cNvSpPr/>
          <p:nvPr/>
        </p:nvSpPr>
        <p:spPr>
          <a:xfrm>
            <a:off x="6381750" y="290418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524625" y="305658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Capital Inicial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6381750" y="345663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6524625" y="360903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Tasa (decimal)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6381750" y="400908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524625" y="416148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Veces/Año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6381750" y="456153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524625" y="4713938"/>
            <a:ext cx="4667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Tiempo (Años)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6" grpId="0"/>
      <p:bldP spid="167" grpId="0"/>
      <p:bldP spid="168" grpId="0"/>
      <p:bldP spid="169" grpId="0"/>
      <p:bldP spid="170" grpId="0" animBg="1"/>
      <p:bldP spid="171" grpId="0"/>
      <p:bldP spid="173" grpId="0"/>
      <p:bldP spid="175" grpId="0"/>
      <p:bldP spid="176" grpId="0" animBg="1"/>
      <p:bldP spid="1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81125"/>
            <a:ext cx="114300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381125"/>
            <a:ext cx="11430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3734424" y="776287"/>
            <a:ext cx="593423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ALGORITMO FINANCIERO</a:t>
            </a:r>
            <a:endParaRPr dirty="0"/>
          </a:p>
        </p:txBody>
      </p:sp>
      <p:sp>
        <p:nvSpPr>
          <p:cNvPr id="186" name="Google Shape;186;p18"/>
          <p:cNvSpPr txBox="1"/>
          <p:nvPr/>
        </p:nvSpPr>
        <p:spPr>
          <a:xfrm>
            <a:off x="619125" y="1924050"/>
            <a:ext cx="1095375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1.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variables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2.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Asignación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valores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Ejemplo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1000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Capital 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0.05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Tasa del 5%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anual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12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Capitalización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mensual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5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Plazo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5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años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3.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Aplicar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Interés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Compuesto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M = P * (1 + r/n)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elevado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 la (n*t)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 (1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)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4.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Mostrar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87" name="Google Shape;187;p18"/>
          <p:cNvSpPr/>
          <p:nvPr/>
        </p:nvSpPr>
        <p:spPr>
          <a:xfrm>
            <a:off x="5715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7620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9525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581025" y="2862930"/>
            <a:ext cx="952500" cy="76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1189657"/>
            <a:ext cx="11581447" cy="13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Lógica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Programación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Operadores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Expresiones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81025" y="3707010"/>
            <a:ext cx="110299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Transformando Reglas de Negocio en Soluciones Algorítmicas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1025" y="4596556"/>
            <a:ext cx="110299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Institución Universitaria ITM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278A-33EB-B7EB-EF18-9D4808DE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422E38-3080-825B-91C8-E430485C9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F70066-D0BC-155F-F726-47378301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FF4773-5E47-61B4-E391-ED1313073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A42CC5-6F03-4960-CDA4-FFA356525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9DB7AF-35B2-B0B6-D3B3-905D7765C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EB448C-A1CF-8881-F637-6FBA4275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53FDEA-3180-54A4-219E-C5A89183F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48B894-6BCE-E632-6695-56C620B901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BD276F-F2FB-87BD-C44A-A22FDF9096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B00E2E2-B81B-2C0B-F8C1-AF7A33F0A6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19BD0-D18B-B24E-5CDE-61BD6F544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26" t="10037" r="123" b="3984"/>
          <a:stretch>
            <a:fillRect/>
          </a:stretch>
        </p:blipFill>
        <p:spPr>
          <a:xfrm>
            <a:off x="1633747" y="58523"/>
            <a:ext cx="9827342" cy="67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625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395287" y="942975"/>
            <a:ext cx="114014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1E3A8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 MODELO E-P-S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66750" y="1781175"/>
            <a:ext cx="108585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 fundamental para resolver </a:t>
            </a: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computacionales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294385" y="3006703"/>
            <a:ext cx="21812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E3A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1. ENTRADA</a:t>
            </a:r>
            <a:endParaRPr sz="2400"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1065785" y="3615095"/>
            <a:ext cx="28384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necesito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pedirle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empezar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200"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4913924" y="3006703"/>
            <a:ext cx="2554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8350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2. PROCESO</a:t>
            </a:r>
            <a:endParaRPr sz="24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4779520" y="3590347"/>
            <a:ext cx="28384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Operaciones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matemáticas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lógicas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transforman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200"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8850208" y="3006703"/>
            <a:ext cx="19605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53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3. SALIDA</a:t>
            </a:r>
            <a:endParaRPr sz="2400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8391525" y="3682978"/>
            <a:ext cx="28384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La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respuesta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final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entrega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200" dirty="0"/>
          </a:p>
        </p:txBody>
      </p:sp>
      <p:pic>
        <p:nvPicPr>
          <p:cNvPr id="98" name="Google Shape;9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185" y="273998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9072" y="2810454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6250" y="2838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95425"/>
            <a:ext cx="542925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95425"/>
            <a:ext cx="5429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3574842" y="542925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Volumen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Cilindro</a:t>
            </a:r>
            <a:endParaRPr dirty="0"/>
          </a:p>
        </p:txBody>
      </p:sp>
      <p:sp>
        <p:nvSpPr>
          <p:cNvPr id="108" name="Google Shape;108;p14"/>
          <p:cNvSpPr/>
          <p:nvPr/>
        </p:nvSpPr>
        <p:spPr>
          <a:xfrm>
            <a:off x="666750" y="1066800"/>
            <a:ext cx="10858500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66750" y="149542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Fórmula</a:t>
            </a:r>
            <a:r>
              <a:rPr lang="en-US" sz="180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Matemática</a:t>
            </a:r>
            <a:r>
              <a:rPr lang="en-US" sz="180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dirty="0"/>
          </a:p>
        </p:txBody>
      </p:sp>
      <p:sp>
        <p:nvSpPr>
          <p:cNvPr id="110" name="Google Shape;110;p14"/>
          <p:cNvSpPr/>
          <p:nvPr/>
        </p:nvSpPr>
        <p:spPr>
          <a:xfrm>
            <a:off x="666750" y="2105025"/>
            <a:ext cx="4886325" cy="847725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Google Shape;111;p14"/>
              <p:cNvSpPr txBox="1"/>
              <p:nvPr/>
            </p:nvSpPr>
            <p:spPr>
              <a:xfrm>
                <a:off x="857250" y="2295525"/>
                <a:ext cx="4505325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𝑉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= 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𝜋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· </m:t>
                      </m:r>
                      <m:sSup>
                        <m:sSupPr>
                          <m:ctrlP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pPr>
                        <m:e>
                          <m: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𝑟</m:t>
                          </m:r>
                        </m:e>
                        <m:sup>
                          <m: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2</m:t>
                          </m:r>
                        </m:sup>
                      </m:sSup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r>
                        <a:rPr lang="en-US" sz="2700" b="0" i="1" u="none" strike="noStrike" cap="none" dirty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· </m:t>
                      </m:r>
                      <m:r>
                        <a:rPr lang="en-US" sz="2700" b="0" i="1" u="none" strike="noStrike" cap="none" dirty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h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1" name="Google Shape;11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295525"/>
                <a:ext cx="4505325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Google Shape;112;p14"/>
          <p:cNvSpPr/>
          <p:nvPr/>
        </p:nvSpPr>
        <p:spPr>
          <a:xfrm>
            <a:off x="666750" y="2105025"/>
            <a:ext cx="57150" cy="847725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334125" y="2038350"/>
            <a:ext cx="4953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Inicio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1.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Declarar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variables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PI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3.1416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2. Entrada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PI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potencia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4. Salida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imprima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</a:t>
            </a:r>
            <a:endParaRPr dirty="0"/>
          </a:p>
        </p:txBody>
      </p:sp>
      <p:sp>
        <p:nvSpPr>
          <p:cNvPr id="114" name="Google Shape;114;p14"/>
          <p:cNvSpPr txBox="1"/>
          <p:nvPr/>
        </p:nvSpPr>
        <p:spPr>
          <a:xfrm>
            <a:off x="666750" y="33337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Variables: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66750" y="5086350"/>
            <a:ext cx="48863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El algoritmo debe solicitar radio y altura, calcular y mostrar el volumen.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238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4293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6619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666750" y="38671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Radio de la base.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666750" y="42100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Altura del cilindro.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666750" y="45529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π: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Constante (~3.1416).</a:t>
            </a:r>
            <a:endParaRPr/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39385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42814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4624387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9" grpId="0"/>
      <p:bldP spid="110" grpId="0" animBg="1"/>
      <p:bldP spid="111" grpId="0"/>
      <p:bldP spid="112" grpId="0" animBg="1"/>
      <p:bldP spid="113" grpId="0"/>
      <p:bldP spid="114" grpId="0"/>
      <p:bldP spid="115" grpId="0"/>
      <p:bldP spid="116" grpId="0" animBg="1"/>
      <p:bldP spid="117" grpId="0" animBg="1"/>
      <p:bldP spid="118" grpId="0" animBg="1"/>
      <p:bldP spid="119" grpId="0"/>
      <p:bldP spid="120" grpId="0"/>
      <p:bldP spid="1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95425"/>
            <a:ext cx="542925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4352925"/>
            <a:ext cx="4886325" cy="151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1495425"/>
            <a:ext cx="5429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3604822" y="523875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Ecuación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Cuadrática</a:t>
            </a:r>
            <a:endParaRPr dirty="0"/>
          </a:p>
        </p:txBody>
      </p:sp>
      <p:sp>
        <p:nvSpPr>
          <p:cNvPr id="134" name="Google Shape;134;p15"/>
          <p:cNvSpPr/>
          <p:nvPr/>
        </p:nvSpPr>
        <p:spPr>
          <a:xfrm>
            <a:off x="666750" y="1066800"/>
            <a:ext cx="10858500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66750" y="149542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Fórmula General: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Google Shape;136;p15"/>
              <p:cNvSpPr txBox="1"/>
              <p:nvPr/>
            </p:nvSpPr>
            <p:spPr>
              <a:xfrm>
                <a:off x="666750" y="2085975"/>
                <a:ext cx="4886325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0" i="0" u="none" strike="noStrike" cap="none" dirty="0">
                    <a:solidFill>
                      <a:srgbClr val="64748B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Para resolver </a:t>
                </a:r>
                <a14:m>
                  <m:oMath xmlns:m="http://schemas.openxmlformats.org/officeDocument/2006/math">
                    <m:r>
                      <a:rPr lang="en-US" sz="1350" b="0" i="1" u="none" strike="noStrike" cap="none" dirty="0" smtClean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𝑎</m:t>
                    </m:r>
                    <m:sSup>
                      <m:sSupPr>
                        <m:ctrlPr>
                          <a:rPr lang="en-US" sz="1350" b="0" i="1" u="none" strike="noStrike" cap="none" dirty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sSupPr>
                      <m:e>
                        <m:r>
                          <a:rPr lang="en-US" sz="1350" b="0" i="1" u="none" strike="noStrike" cap="none" dirty="0" smtClean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𝑥</m:t>
                        </m:r>
                      </m:e>
                      <m:sup>
                        <m:r>
                          <a:rPr lang="en-US" sz="1350" b="0" i="1" u="none" strike="noStrike" cap="none" dirty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2</m:t>
                        </m:r>
                      </m:sup>
                    </m:sSup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+ 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𝑏𝑥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+ 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𝑐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</m:oMath>
                </a14:m>
                <a:r>
                  <a:rPr lang="en-US" sz="1350" b="0" i="0" u="none" strike="noStrike" cap="none" dirty="0">
                    <a:solidFill>
                      <a:srgbClr val="64748B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= 0</a:t>
                </a:r>
                <a:endParaRPr dirty="0"/>
              </a:p>
            </p:txBody>
          </p:sp>
        </mc:Choice>
        <mc:Fallback xmlns="">
          <p:sp>
            <p:nvSpPr>
              <p:cNvPr id="136" name="Google Shape;136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2085975"/>
                <a:ext cx="4886325" cy="207749"/>
              </a:xfrm>
              <a:prstGeom prst="rect">
                <a:avLst/>
              </a:prstGeom>
              <a:blipFill>
                <a:blip r:embed="rId6"/>
                <a:stretch>
                  <a:fillRect l="-2120" t="-26471" b="-5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Google Shape;137;p15"/>
          <p:cNvSpPr txBox="1"/>
          <p:nvPr/>
        </p:nvSpPr>
        <p:spPr>
          <a:xfrm>
            <a:off x="6334125" y="2038350"/>
            <a:ext cx="49530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Inicio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50" b="1" i="0" u="none" strike="noStrike" cap="none" dirty="0">
              <a:solidFill>
                <a:srgbClr val="C084FC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raiz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potencia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Calcular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raíces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ojo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con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paréntesis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Salida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Imprima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x1,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50" dirty="0">
              <a:solidFill>
                <a:srgbClr val="F8FAFC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828675" y="4742854"/>
            <a:ext cx="479059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91B1B"/>
                </a:solidFill>
                <a:latin typeface="Open Sans"/>
                <a:ea typeface="Open Sans"/>
                <a:cs typeface="Open Sans"/>
                <a:sym typeface="Open Sans"/>
              </a:rPr>
              <a:t>¡Atención!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6238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4293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6619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8675" y="4780954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962025" y="5095279"/>
            <a:ext cx="57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1019175" y="5123854"/>
            <a:ext cx="43719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Calcula primero el discriminante (dentro de la raíz).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62025" y="5304829"/>
            <a:ext cx="57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019175" y="5333404"/>
            <a:ext cx="43719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Usa paréntesis para dividir todo el numerador entre (2*a).</a:t>
            </a:r>
            <a:endParaRPr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FC31E33C-EEF4-16EA-2883-590784BD6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" y="2731021"/>
            <a:ext cx="3292746" cy="1078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9" grpId="0"/>
      <p:bldP spid="140" grpId="0" animBg="1"/>
      <p:bldP spid="141" grpId="0" animBg="1"/>
      <p:bldP spid="142" grpId="0" animBg="1"/>
      <p:bldP spid="144" grpId="0"/>
      <p:bldP spid="145" grpId="0"/>
      <p:bldP spid="146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9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9620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Fundamentos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620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 y tipos de operadores aritméticos.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7339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Jerarquía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7339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Prioridad de ejecución y orden de precedencia.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5058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Conversión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5058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Del lenguaje algebraico al código algorítmico.</a:t>
            </a:r>
            <a:endParaRPr/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3000375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33925" y="30003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05825" y="30003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AGENDA DE APRENDIZAJE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166937"/>
            <a:ext cx="52292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224337"/>
            <a:ext cx="52292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81024" y="2207418"/>
            <a:ext cx="50387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operadores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son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motor de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cálculo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cualquier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Sin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computadora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sabría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cómo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manipular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generar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útil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581023" y="3736183"/>
            <a:ext cx="50387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Actúan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puente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entre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requerimiento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cliente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(Regla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Negocio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 y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ejecución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técnica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6686550" y="2747962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-US" sz="1500" b="0" i="1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Calcular</a:t>
            </a:r>
            <a:r>
              <a:rPr lang="en-US" sz="1500" b="0" i="1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1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1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IVA del 19% </a:t>
            </a:r>
            <a:r>
              <a:rPr lang="en-US" sz="1500" b="0" i="1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sobre</a:t>
            </a:r>
            <a:r>
              <a:rPr lang="en-US" sz="1500" b="0" i="1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un </a:t>
            </a:r>
            <a:r>
              <a:rPr lang="en-US" sz="1500" b="0" i="1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precio</a:t>
            </a:r>
            <a:r>
              <a:rPr lang="en-US" sz="1500" b="0" i="1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base."</a:t>
            </a:r>
            <a:endParaRPr dirty="0"/>
          </a:p>
        </p:txBody>
      </p:sp>
      <p:pic>
        <p:nvPicPr>
          <p:cNvPr id="118" name="Google Shape;11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6825" y="3729037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6550" y="4805362"/>
            <a:ext cx="4619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771525" y="581025"/>
            <a:ext cx="1138142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¿POR QUÉ SON IMPORTANTES </a:t>
            </a:r>
            <a:r>
              <a:rPr lang="en-US" sz="2700" b="0" i="0" u="none" strike="noStrike" cap="none" dirty="0" err="1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los</a:t>
            </a:r>
            <a:r>
              <a:rPr lang="en-US" sz="2700" b="0" i="0" u="none" strike="noStrike" cap="none" dirty="0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2700" b="0" i="0" u="none" strike="noStrike" cap="none" dirty="0" err="1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operadores</a:t>
            </a:r>
            <a:r>
              <a:rPr lang="en-US" sz="2700" b="0" i="0" u="none" strike="noStrike" cap="none" dirty="0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?</a:t>
            </a:r>
            <a:endParaRPr dirty="0"/>
          </a:p>
        </p:txBody>
      </p:sp>
      <p:sp>
        <p:nvSpPr>
          <p:cNvPr id="121" name="Google Shape;121;p15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95450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75" y="1695450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314825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75" y="4314825"/>
            <a:ext cx="51911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95300" y="1028700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CLASIFICACIÓN DE OPERADORES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1057275" y="2733675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Realizan cálculos matemáticos fundamentales como suma, resta y potencias.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3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92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21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050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479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534150" y="2733675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Comparan dos valores y devuelven un resultado booleano (Verdadero/Falso).</a:t>
            </a:r>
            <a:endParaRPr/>
          </a:p>
        </p:txBody>
      </p:sp>
      <p:pic>
        <p:nvPicPr>
          <p:cNvPr id="104" name="Google Shape;104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53200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96100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9000" y="3438525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58100" y="3438525"/>
            <a:ext cx="342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1057275" y="5353050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Permiten combinar múltiples condiciones o invertir el valor de verdad.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6325" y="6057900"/>
            <a:ext cx="4191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71625" y="6057900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90725" y="6057900"/>
            <a:ext cx="4191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6534150" y="5353050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utilizan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almacenar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valores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variable.</a:t>
            </a:r>
            <a:endParaRPr dirty="0"/>
          </a:p>
        </p:txBody>
      </p:sp>
      <p:pic>
        <p:nvPicPr>
          <p:cNvPr id="113" name="Google Shape;113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53200" y="6057900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896100" y="6057900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57275" y="19907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1819274" y="2095500"/>
            <a:ext cx="245097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40AF"/>
                </a:solidFill>
                <a:latin typeface="Open Sans"/>
                <a:ea typeface="Open Sans"/>
                <a:cs typeface="Open Sans"/>
                <a:sym typeface="Open Sans"/>
              </a:rPr>
              <a:t>ARITMÉTICOS</a:t>
            </a:r>
            <a:endParaRPr dirty="0"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34150" y="19907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7296150" y="2095500"/>
            <a:ext cx="222275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7E22CE"/>
                </a:solidFill>
                <a:latin typeface="Open Sans"/>
                <a:ea typeface="Open Sans"/>
                <a:cs typeface="Open Sans"/>
                <a:sym typeface="Open Sans"/>
              </a:rPr>
              <a:t>RELACIONALES</a:t>
            </a:r>
            <a:endParaRPr dirty="0"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57275" y="46101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1819275" y="4714875"/>
            <a:ext cx="161886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Open Sans"/>
                <a:ea typeface="Open Sans"/>
                <a:cs typeface="Open Sans"/>
                <a:sym typeface="Open Sans"/>
              </a:rPr>
              <a:t>LÓGICOS</a:t>
            </a:r>
            <a:endParaRPr dirty="0"/>
          </a:p>
        </p:txBody>
      </p:sp>
      <p:pic>
        <p:nvPicPr>
          <p:cNvPr id="121" name="Google Shape;121;p14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4150" y="46101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7296150" y="4714875"/>
            <a:ext cx="222275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C2410C"/>
                </a:solidFill>
                <a:latin typeface="Open Sans"/>
                <a:ea typeface="Open Sans"/>
                <a:cs typeface="Open Sans"/>
                <a:sym typeface="Open Sans"/>
              </a:rPr>
              <a:t>ASIGNACIÓN</a:t>
            </a:r>
            <a:endParaRPr dirty="0"/>
          </a:p>
        </p:txBody>
      </p:sp>
      <p:pic>
        <p:nvPicPr>
          <p:cNvPr id="123" name="Google Shape;123;p14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57300" y="2162175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77025" y="216217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14437" y="4781550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705600" y="47815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3" grpId="0"/>
      <p:bldP spid="108" grpId="0"/>
      <p:bldP spid="112" grpId="0"/>
      <p:bldP spid="116" grpId="0"/>
      <p:bldP spid="118" grpId="0"/>
      <p:bldP spid="120" grpId="0"/>
      <p:bldP spid="1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17"/>
          <p:cNvGraphicFramePr/>
          <p:nvPr/>
        </p:nvGraphicFramePr>
        <p:xfrm>
          <a:off x="581025" y="2181225"/>
          <a:ext cx="11029950" cy="3590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Operador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Ejemplo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Resultado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Suma / Resta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 / -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 + 3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Multiplicación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*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 *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División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/ 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Módulo (Residuo)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mod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potencia(x, y)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potencia(2, 3)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17"/>
          <p:cNvSpPr/>
          <p:nvPr/>
        </p:nvSpPr>
        <p:spPr>
          <a:xfrm>
            <a:off x="581025" y="335756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3825924" y="335756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6447532" y="335756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9132986" y="335756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81025" y="3957637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3825924" y="3957637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6447532" y="3957637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9132986" y="3957637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81025" y="455771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825924" y="455771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6447532" y="455771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9132986" y="455771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81025" y="5157787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825924" y="5157787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6447532" y="5157787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9132986" y="5157787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81025" y="575786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3825924" y="575786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6447532" y="575786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9132986" y="575786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OPERADORES ARITMÉTICOS EN LOGICODE</a:t>
            </a:r>
            <a:endParaRPr dirty="0"/>
          </a:p>
        </p:txBody>
      </p:sp>
      <p:sp>
        <p:nvSpPr>
          <p:cNvPr id="176" name="Google Shape;176;p17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95450"/>
            <a:ext cx="7620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2619375"/>
            <a:ext cx="6858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3543300"/>
            <a:ext cx="6096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9000" y="4467225"/>
            <a:ext cx="53340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495300" y="909638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JERARQUÍA DE OPERACIONES</a:t>
            </a:r>
            <a:endParaRPr dirty="0"/>
          </a:p>
        </p:txBody>
      </p:sp>
      <p:sp>
        <p:nvSpPr>
          <p:cNvPr id="159" name="Google Shape;159;p16"/>
          <p:cNvSpPr txBox="1"/>
          <p:nvPr/>
        </p:nvSpPr>
        <p:spPr>
          <a:xfrm>
            <a:off x="2286000" y="5581650"/>
            <a:ext cx="762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En caso de empate, se resuelve de </a:t>
            </a:r>
            <a:r>
              <a:rPr lang="en-US" sz="1200" b="1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izquierda a derecha</a:t>
            </a:r>
            <a:r>
              <a:rPr lang="en-US" sz="1200" b="0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2857500" y="1919287"/>
            <a:ext cx="152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PARÉNTESIS</a:t>
            </a:r>
            <a:endParaRPr dirty="0"/>
          </a:p>
        </p:txBody>
      </p:sp>
      <p:pic>
        <p:nvPicPr>
          <p:cNvPr id="161" name="Google Shape;16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9250" y="1885950"/>
            <a:ext cx="4762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3205162" y="2843212"/>
            <a:ext cx="19907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POTENCIA Y RAÍZ</a:t>
            </a:r>
            <a:endParaRPr dirty="0"/>
          </a:p>
        </p:txBody>
      </p:sp>
      <p:pic>
        <p:nvPicPr>
          <p:cNvPr id="163" name="Google Shape;16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86750" y="2809875"/>
            <a:ext cx="10477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3619500" y="3767137"/>
            <a:ext cx="19240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MULT, DIV, MOD</a:t>
            </a:r>
            <a:endParaRPr dirty="0"/>
          </a:p>
        </p:txBody>
      </p:sp>
      <p:pic>
        <p:nvPicPr>
          <p:cNvPr id="165" name="Google Shape;165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86750" y="3733800"/>
            <a:ext cx="6667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4090987" y="4710113"/>
            <a:ext cx="1743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SUMA Y RESTA</a:t>
            </a:r>
            <a:endParaRPr dirty="0"/>
          </a:p>
        </p:txBody>
      </p:sp>
      <p:pic>
        <p:nvPicPr>
          <p:cNvPr id="167" name="Google Shape;167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96250" y="4657725"/>
            <a:ext cx="4762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38587" y="5657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76500" y="1919287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57500" y="2843212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8500" y="3767137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19500" y="4691062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2" grpId="0"/>
      <p:bldP spid="164" grpId="0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925216"/>
            <a:ext cx="5229225" cy="19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6686550" y="3230016"/>
            <a:ext cx="4619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EXPRESIÓN EN LOGICODE</a:t>
            </a:r>
            <a:endParaRPr dirty="0"/>
          </a:p>
        </p:txBody>
      </p:sp>
      <p:pic>
        <p:nvPicPr>
          <p:cNvPr id="207" name="Google Shape;20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6550" y="3569047"/>
            <a:ext cx="4619625" cy="4647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6686550" y="4176712"/>
            <a:ext cx="4619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(Sin los paréntesis, el computador calcularía a + (b/c))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DEL ÁLGEBRA AL ALGORITMO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77;p17" descr="image.png">
            <a:extLst>
              <a:ext uri="{FF2B5EF4-FFF2-40B4-BE49-F238E27FC236}">
                <a16:creationId xmlns:a16="http://schemas.microsoft.com/office/drawing/2014/main" id="{BF2F0B94-9FAB-1F8E-64FA-F424F814C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951" y="1505917"/>
            <a:ext cx="51435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1;p17">
            <a:extLst>
              <a:ext uri="{FF2B5EF4-FFF2-40B4-BE49-F238E27FC236}">
                <a16:creationId xmlns:a16="http://schemas.microsoft.com/office/drawing/2014/main" id="{00855614-0B64-51A4-5F32-AA7E86ABDE8A}"/>
              </a:ext>
            </a:extLst>
          </p:cNvPr>
          <p:cNvSpPr txBox="1"/>
          <p:nvPr/>
        </p:nvSpPr>
        <p:spPr>
          <a:xfrm>
            <a:off x="1281684" y="1836807"/>
            <a:ext cx="29154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EXPRESIÓN MATEMÁTICA</a:t>
            </a:r>
            <a:endParaRPr sz="2400" dirty="0"/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4E81134F-0C44-A88B-89B6-52FF0577B39D}"/>
              </a:ext>
            </a:extLst>
          </p:cNvPr>
          <p:cNvSpPr txBox="1"/>
          <p:nvPr/>
        </p:nvSpPr>
        <p:spPr>
          <a:xfrm>
            <a:off x="2380488" y="3473796"/>
            <a:ext cx="28224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1" u="none" strike="noStrike" cap="none" dirty="0">
                <a:solidFill>
                  <a:srgbClr val="0F17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+ b / c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8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95450"/>
            <a:ext cx="51435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1695450"/>
            <a:ext cx="51435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127" y="3383280"/>
            <a:ext cx="4635246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050" y="5343525"/>
            <a:ext cx="43434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6550" y="3371850"/>
            <a:ext cx="4343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6550" y="5343525"/>
            <a:ext cx="43434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495300" y="819150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TALLER PRÁCTICO</a:t>
            </a:r>
            <a:endParaRPr dirty="0"/>
          </a:p>
        </p:txBody>
      </p:sp>
      <p:sp>
        <p:nvSpPr>
          <p:cNvPr id="197" name="Google Shape;197;p18"/>
          <p:cNvSpPr txBox="1"/>
          <p:nvPr/>
        </p:nvSpPr>
        <p:spPr>
          <a:xfrm>
            <a:off x="1162050" y="2924175"/>
            <a:ext cx="4343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¿Cuál es el resultado de Z?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6686550" y="2924175"/>
            <a:ext cx="4343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Pasa esta ecuación a código: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1162050" y="2095500"/>
            <a:ext cx="203025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EJERCICIO 1</a:t>
            </a:r>
            <a:endParaRPr dirty="0"/>
          </a:p>
        </p:txBody>
      </p:sp>
      <p:pic>
        <p:nvPicPr>
          <p:cNvPr id="200" name="Google Shape;200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6300" y="2133600"/>
            <a:ext cx="8191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6686550" y="2095500"/>
            <a:ext cx="2090261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EJERCICIO 2</a:t>
            </a:r>
            <a:endParaRPr dirty="0"/>
          </a:p>
        </p:txBody>
      </p:sp>
      <p:pic>
        <p:nvPicPr>
          <p:cNvPr id="203" name="Google Shape;203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53650" y="2133600"/>
            <a:ext cx="8763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198" grpId="0"/>
      <p:bldP spid="199" grpId="0"/>
      <p:bldP spid="202" grpId="0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0C22F1-5352-4F65-814A-E261C59EA0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88521E-61ED-4F45-B1B4-1DD77D94DB22}">
  <ds:schemaRefs>
    <ds:schemaRef ds:uri="539bfd63-48c4-4ceb-ad51-e3b6b1d74c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92b791-bdb5-4ccf-839e-b899a327a7da"/>
    <ds:schemaRef ds:uri="a11aff65-7de3-4369-a430-b6527bb42858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1344</Words>
  <Application>Microsoft Office PowerPoint</Application>
  <PresentationFormat>Widescreen</PresentationFormat>
  <Paragraphs>228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Fira Code</vt:lpstr>
      <vt:lpstr>Inter</vt:lpstr>
      <vt:lpstr>Inter ExtraBold</vt:lpstr>
      <vt:lpstr>JetBrains Mono</vt:lpstr>
      <vt:lpstr>Lato</vt:lpstr>
      <vt:lpstr>Montserrat</vt:lpstr>
      <vt:lpstr>Montserrat ExtraBold</vt:lpstr>
      <vt:lpstr>Open Sans</vt:lpstr>
      <vt:lpstr>Open Sans ExtraBold</vt:lpstr>
      <vt:lpstr>Poppins</vt:lpstr>
      <vt:lpstr>Poppins SemiBold</vt:lpstr>
      <vt:lpstr>Times New Roman</vt:lpstr>
      <vt:lpstr>3_Tema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60</cp:revision>
  <dcterms:created xsi:type="dcterms:W3CDTF">2022-07-12T20:27:57Z</dcterms:created>
  <dcterms:modified xsi:type="dcterms:W3CDTF">2026-02-11T03:18:27Z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